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5603" t="21932" r="9858" b="45037"/>
          <a:stretch>
            <a:fillRect/>
          </a:stretch>
        </p:blipFill>
        <p:spPr>
          <a:xfrm>
            <a:off x="-5160" y="9708223"/>
            <a:ext cx="5983289" cy="4026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ítulo / Title"/>
          <p:cNvSpPr txBox="1"/>
          <p:nvPr/>
        </p:nvSpPr>
        <p:spPr>
          <a:xfrm>
            <a:off x="9137446" y="5499456"/>
            <a:ext cx="610910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800">
                <a:solidFill>
                  <a:srgbClr val="648837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Título / Title</a:t>
            </a:r>
          </a:p>
        </p:txBody>
      </p:sp>
      <p:sp>
        <p:nvSpPr>
          <p:cNvPr id="153" name="Subtítulo / Subtitle"/>
          <p:cNvSpPr txBox="1"/>
          <p:nvPr/>
        </p:nvSpPr>
        <p:spPr>
          <a:xfrm>
            <a:off x="9768331" y="7352943"/>
            <a:ext cx="484733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rgbClr val="B99F7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Subtítulo / Subtitle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407" t="37261" r="4549" b="38977"/>
          <a:stretch>
            <a:fillRect/>
          </a:stretch>
        </p:blipFill>
        <p:spPr>
          <a:xfrm>
            <a:off x="1574391" y="11780697"/>
            <a:ext cx="9354874" cy="12343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12-13, November, 2021"/>
          <p:cNvSpPr txBox="1"/>
          <p:nvPr/>
        </p:nvSpPr>
        <p:spPr>
          <a:xfrm>
            <a:off x="18881230" y="11991438"/>
            <a:ext cx="440438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rgbClr val="5F4C21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pPr/>
            <a:r>
              <a:t>12-13, November, 2021</a:t>
            </a:r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4">
            <a:alphaModFix amt="58709"/>
            <a:extLst/>
          </a:blip>
          <a:srcRect l="18148" t="55773" r="68025" b="8014"/>
          <a:stretch>
            <a:fillRect/>
          </a:stretch>
        </p:blipFill>
        <p:spPr>
          <a:xfrm>
            <a:off x="23086124" y="-5387"/>
            <a:ext cx="1309514" cy="1714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4">
            <a:alphaModFix amt="70238"/>
            <a:extLst/>
          </a:blip>
          <a:srcRect l="18148" t="48017" r="58436" b="8014"/>
          <a:stretch>
            <a:fillRect/>
          </a:stretch>
        </p:blipFill>
        <p:spPr>
          <a:xfrm>
            <a:off x="22212542" y="311347"/>
            <a:ext cx="1801114" cy="1691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4">
            <a:alphaModFix amt="65443"/>
            <a:extLst/>
          </a:blip>
          <a:srcRect l="7149" t="5492" r="70789" b="50048"/>
          <a:stretch>
            <a:fillRect/>
          </a:stretch>
        </p:blipFill>
        <p:spPr>
          <a:xfrm>
            <a:off x="21439329" y="864143"/>
            <a:ext cx="1613092" cy="1625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3066" t="29457" r="47194" b="48697"/>
          <a:stretch>
            <a:fillRect/>
          </a:stretch>
        </p:blipFill>
        <p:spPr>
          <a:xfrm>
            <a:off x="9785350" y="-7565"/>
            <a:ext cx="4813275" cy="2663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7646" t="8206" r="70789" b="50048"/>
          <a:stretch>
            <a:fillRect/>
          </a:stretch>
        </p:blipFill>
        <p:spPr>
          <a:xfrm>
            <a:off x="-17309" y="1036316"/>
            <a:ext cx="1883785" cy="3400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4">
            <a:alphaModFix amt="53284"/>
            <a:extLst/>
          </a:blip>
          <a:srcRect l="33066" t="7047" r="47194" b="79985"/>
          <a:stretch>
            <a:fillRect/>
          </a:stretch>
        </p:blipFill>
        <p:spPr>
          <a:xfrm>
            <a:off x="19149449" y="12487435"/>
            <a:ext cx="3867913" cy="1270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alphaModFix amt="69567"/>
            <a:extLst/>
          </a:blip>
          <a:srcRect l="61032" t="45010" r="18625" b="21932"/>
          <a:stretch>
            <a:fillRect/>
          </a:stretch>
        </p:blipFill>
        <p:spPr>
          <a:xfrm>
            <a:off x="19428817" y="-25732"/>
            <a:ext cx="4960145" cy="403026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ítulo / Title"/>
          <p:cNvSpPr txBox="1"/>
          <p:nvPr/>
        </p:nvSpPr>
        <p:spPr>
          <a:xfrm>
            <a:off x="2014770" y="971891"/>
            <a:ext cx="5291634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Título / Title</a:t>
            </a:r>
          </a:p>
        </p:txBody>
      </p:sp>
      <p:sp>
        <p:nvSpPr>
          <p:cNvPr id="165" name="Subtítulo / Subtitle"/>
          <p:cNvSpPr txBox="1"/>
          <p:nvPr/>
        </p:nvSpPr>
        <p:spPr>
          <a:xfrm>
            <a:off x="2808986" y="2593189"/>
            <a:ext cx="441706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Subtítulo / Subtitle</a:t>
            </a:r>
          </a:p>
        </p:txBody>
      </p:sp>
      <p:sp>
        <p:nvSpPr>
          <p:cNvPr id="166" name="12-13, November, 2021"/>
          <p:cNvSpPr txBox="1"/>
          <p:nvPr/>
        </p:nvSpPr>
        <p:spPr>
          <a:xfrm>
            <a:off x="20564546" y="2176971"/>
            <a:ext cx="309458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94847E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pPr/>
            <a:r>
              <a:t>12-13, November, 2021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407" t="37261" r="4549" b="38977"/>
          <a:stretch>
            <a:fillRect/>
          </a:stretch>
        </p:blipFill>
        <p:spPr>
          <a:xfrm>
            <a:off x="14568812" y="821410"/>
            <a:ext cx="9354874" cy="123429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Line"/>
          <p:cNvSpPr/>
          <p:nvPr/>
        </p:nvSpPr>
        <p:spPr>
          <a:xfrm>
            <a:off x="14923242" y="2015755"/>
            <a:ext cx="8645883" cy="1"/>
          </a:xfrm>
          <a:prstGeom prst="line">
            <a:avLst/>
          </a:prstGeom>
          <a:ln w="25400">
            <a:solidFill>
              <a:srgbClr val="D2BCB3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42703" t="7759" r="47194" b="48697"/>
          <a:stretch>
            <a:fillRect/>
          </a:stretch>
        </p:blipFill>
        <p:spPr>
          <a:xfrm>
            <a:off x="-9922" y="558974"/>
            <a:ext cx="1553813" cy="33486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